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24"/>
  </p:notesMasterIdLst>
  <p:sldIdLst>
    <p:sldId id="257" r:id="rId5"/>
    <p:sldId id="278" r:id="rId6"/>
    <p:sldId id="279" r:id="rId7"/>
    <p:sldId id="296" r:id="rId8"/>
    <p:sldId id="297" r:id="rId9"/>
    <p:sldId id="298" r:id="rId10"/>
    <p:sldId id="258" r:id="rId11"/>
    <p:sldId id="281" r:id="rId12"/>
    <p:sldId id="282" r:id="rId13"/>
    <p:sldId id="303" r:id="rId14"/>
    <p:sldId id="307" r:id="rId15"/>
    <p:sldId id="304" r:id="rId16"/>
    <p:sldId id="305" r:id="rId17"/>
    <p:sldId id="306" r:id="rId18"/>
    <p:sldId id="308" r:id="rId19"/>
    <p:sldId id="302" r:id="rId20"/>
    <p:sldId id="292" r:id="rId21"/>
    <p:sldId id="290" r:id="rId22"/>
    <p:sldId id="291" r:id="rId2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C8B"/>
    <a:srgbClr val="93C17B"/>
    <a:srgbClr val="708791"/>
    <a:srgbClr val="F7DC28"/>
    <a:srgbClr val="F0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84FAE-E4BE-40CE-A6E9-00408EBB8C87}" v="31" dt="2024-09-20T09:16:44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0"/>
    <p:restoredTop sz="95646"/>
  </p:normalViewPr>
  <p:slideViewPr>
    <p:cSldViewPr snapToGrid="0">
      <p:cViewPr varScale="1">
        <p:scale>
          <a:sx n="54" d="100"/>
          <a:sy n="54" d="100"/>
        </p:scale>
        <p:origin x="16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Rackley" userId="2a9a870c-39c3-4152-a728-38bb2676d46c" providerId="ADAL" clId="{B025FE7E-E123-4786-8FB8-F94ACF25F036}"/>
    <pc:docChg chg="custSel modSld">
      <pc:chgData name="Stuart Rackley" userId="2a9a870c-39c3-4152-a728-38bb2676d46c" providerId="ADAL" clId="{B025FE7E-E123-4786-8FB8-F94ACF25F036}" dt="2024-08-08T08:26:47.405" v="152" actId="20577"/>
      <pc:docMkLst>
        <pc:docMk/>
      </pc:docMkLst>
      <pc:sldChg chg="modSp mod">
        <pc:chgData name="Stuart Rackley" userId="2a9a870c-39c3-4152-a728-38bb2676d46c" providerId="ADAL" clId="{B025FE7E-E123-4786-8FB8-F94ACF25F036}" dt="2024-08-05T09:21:43.780" v="2" actId="20577"/>
        <pc:sldMkLst>
          <pc:docMk/>
          <pc:sldMk cId="1093853927" sldId="257"/>
        </pc:sldMkLst>
        <pc:graphicFrameChg chg="modGraphic">
          <ac:chgData name="Stuart Rackley" userId="2a9a870c-39c3-4152-a728-38bb2676d46c" providerId="ADAL" clId="{B025FE7E-E123-4786-8FB8-F94ACF25F036}" dt="2024-08-05T09:21:43.780" v="2" actId="20577"/>
          <ac:graphicFrameMkLst>
            <pc:docMk/>
            <pc:sldMk cId="1093853927" sldId="257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16:32.347" v="56" actId="313"/>
        <pc:sldMkLst>
          <pc:docMk/>
          <pc:sldMk cId="726465302" sldId="290"/>
        </pc:sldMkLst>
        <pc:graphicFrameChg chg="modGraphic">
          <ac:chgData name="Stuart Rackley" userId="2a9a870c-39c3-4152-a728-38bb2676d46c" providerId="ADAL" clId="{B025FE7E-E123-4786-8FB8-F94ACF25F036}" dt="2024-08-08T08:16:32.347" v="56" actId="313"/>
          <ac:graphicFrameMkLst>
            <pc:docMk/>
            <pc:sldMk cId="726465302" sldId="290"/>
            <ac:graphicFrameMk id="3" creationId="{96AA86D9-7323-90F9-1BA1-8D402B950637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17:29.744" v="58" actId="20577"/>
        <pc:sldMkLst>
          <pc:docMk/>
          <pc:sldMk cId="3056508291" sldId="291"/>
        </pc:sldMkLst>
        <pc:graphicFrameChg chg="modGraphic">
          <ac:chgData name="Stuart Rackley" userId="2a9a870c-39c3-4152-a728-38bb2676d46c" providerId="ADAL" clId="{B025FE7E-E123-4786-8FB8-F94ACF25F036}" dt="2024-08-08T08:17:29.744" v="58" actId="20577"/>
          <ac:graphicFrameMkLst>
            <pc:docMk/>
            <pc:sldMk cId="3056508291" sldId="291"/>
            <ac:graphicFrameMk id="2" creationId="{59C55FE5-EDB3-0CA0-ACA8-96856D4415A4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5T09:25:24.668" v="14" actId="20577"/>
        <pc:sldMkLst>
          <pc:docMk/>
          <pc:sldMk cId="3403328765" sldId="303"/>
        </pc:sldMkLst>
        <pc:graphicFrameChg chg="modGraphic">
          <ac:chgData name="Stuart Rackley" userId="2a9a870c-39c3-4152-a728-38bb2676d46c" providerId="ADAL" clId="{B025FE7E-E123-4786-8FB8-F94ACF25F036}" dt="2024-08-05T09:25:24.668" v="14" actId="20577"/>
          <ac:graphicFrameMkLst>
            <pc:docMk/>
            <pc:sldMk cId="3403328765" sldId="303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3:39.856" v="132" actId="20577"/>
        <pc:sldMkLst>
          <pc:docMk/>
          <pc:sldMk cId="3508901681" sldId="304"/>
        </pc:sldMkLst>
        <pc:graphicFrameChg chg="modGraphic">
          <ac:chgData name="Stuart Rackley" userId="2a9a870c-39c3-4152-a728-38bb2676d46c" providerId="ADAL" clId="{B025FE7E-E123-4786-8FB8-F94ACF25F036}" dt="2024-08-08T08:23:39.856" v="132" actId="20577"/>
          <ac:graphicFrameMkLst>
            <pc:docMk/>
            <pc:sldMk cId="3508901681" sldId="304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6:47.405" v="152" actId="20577"/>
        <pc:sldMkLst>
          <pc:docMk/>
          <pc:sldMk cId="3003217461" sldId="305"/>
        </pc:sldMkLst>
        <pc:graphicFrameChg chg="modGraphic">
          <ac:chgData name="Stuart Rackley" userId="2a9a870c-39c3-4152-a728-38bb2676d46c" providerId="ADAL" clId="{B025FE7E-E123-4786-8FB8-F94ACF25F036}" dt="2024-08-08T08:26:47.405" v="152" actId="20577"/>
          <ac:graphicFrameMkLst>
            <pc:docMk/>
            <pc:sldMk cId="3003217461" sldId="305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4:42.455" v="144" actId="20577"/>
        <pc:sldMkLst>
          <pc:docMk/>
          <pc:sldMk cId="3915474133" sldId="306"/>
        </pc:sldMkLst>
        <pc:graphicFrameChg chg="modGraphic">
          <ac:chgData name="Stuart Rackley" userId="2a9a870c-39c3-4152-a728-38bb2676d46c" providerId="ADAL" clId="{B025FE7E-E123-4786-8FB8-F94ACF25F036}" dt="2024-08-08T08:24:42.455" v="144" actId="20577"/>
          <ac:graphicFrameMkLst>
            <pc:docMk/>
            <pc:sldMk cId="3915474133" sldId="306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4:36.275" v="142" actId="20577"/>
        <pc:sldMkLst>
          <pc:docMk/>
          <pc:sldMk cId="2485546946" sldId="307"/>
        </pc:sldMkLst>
        <pc:graphicFrameChg chg="modGraphic">
          <ac:chgData name="Stuart Rackley" userId="2a9a870c-39c3-4152-a728-38bb2676d46c" providerId="ADAL" clId="{B025FE7E-E123-4786-8FB8-F94ACF25F036}" dt="2024-08-08T08:24:36.275" v="142" actId="20577"/>
          <ac:graphicFrameMkLst>
            <pc:docMk/>
            <pc:sldMk cId="2485546946" sldId="307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B025FE7E-E123-4786-8FB8-F94ACF25F036}" dt="2024-08-08T08:24:02.798" v="140" actId="20577"/>
        <pc:sldMkLst>
          <pc:docMk/>
          <pc:sldMk cId="2662143095" sldId="308"/>
        </pc:sldMkLst>
        <pc:graphicFrameChg chg="mod modGraphic">
          <ac:chgData name="Stuart Rackley" userId="2a9a870c-39c3-4152-a728-38bb2676d46c" providerId="ADAL" clId="{B025FE7E-E123-4786-8FB8-F94ACF25F036}" dt="2024-08-08T08:24:02.798" v="140" actId="20577"/>
          <ac:graphicFrameMkLst>
            <pc:docMk/>
            <pc:sldMk cId="2662143095" sldId="308"/>
            <ac:graphicFrameMk id="2" creationId="{DE7ED46B-680E-2344-851E-C50BA6D11C01}"/>
          </ac:graphicFrameMkLst>
        </pc:graphicFrameChg>
      </pc:sldChg>
    </pc:docChg>
  </pc:docChgLst>
  <pc:docChgLst>
    <pc:chgData name="Stuart Rackley" userId="2a9a870c-39c3-4152-a728-38bb2676d46c" providerId="ADAL" clId="{41484FAE-E4BE-40CE-A6E9-00408EBB8C87}"/>
    <pc:docChg chg="undo custSel modSld">
      <pc:chgData name="Stuart Rackley" userId="2a9a870c-39c3-4152-a728-38bb2676d46c" providerId="ADAL" clId="{41484FAE-E4BE-40CE-A6E9-00408EBB8C87}" dt="2024-09-20T09:16:44.636" v="2235"/>
      <pc:docMkLst>
        <pc:docMk/>
      </pc:docMkLst>
      <pc:sldChg chg="modSp mod">
        <pc:chgData name="Stuart Rackley" userId="2a9a870c-39c3-4152-a728-38bb2676d46c" providerId="ADAL" clId="{41484FAE-E4BE-40CE-A6E9-00408EBB8C87}" dt="2024-09-20T09:15:03.023" v="2206" actId="313"/>
        <pc:sldMkLst>
          <pc:docMk/>
          <pc:sldMk cId="1093853927" sldId="257"/>
        </pc:sldMkLst>
        <pc:graphicFrameChg chg="mod modGraphic">
          <ac:chgData name="Stuart Rackley" userId="2a9a870c-39c3-4152-a728-38bb2676d46c" providerId="ADAL" clId="{41484FAE-E4BE-40CE-A6E9-00408EBB8C87}" dt="2024-09-20T09:15:03.023" v="2206" actId="313"/>
          <ac:graphicFrameMkLst>
            <pc:docMk/>
            <pc:sldMk cId="1093853927" sldId="257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0:40:55.419" v="982" actId="13926"/>
        <pc:sldMkLst>
          <pc:docMk/>
          <pc:sldMk cId="2964328172" sldId="258"/>
        </pc:sldMkLst>
        <pc:graphicFrameChg chg="mod modGraphic">
          <ac:chgData name="Stuart Rackley" userId="2a9a870c-39c3-4152-a728-38bb2676d46c" providerId="ADAL" clId="{41484FAE-E4BE-40CE-A6E9-00408EBB8C87}" dt="2024-09-17T20:40:55.419" v="982" actId="13926"/>
          <ac:graphicFrameMkLst>
            <pc:docMk/>
            <pc:sldMk cId="2964328172" sldId="258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20T09:16:44.636" v="2235"/>
        <pc:sldMkLst>
          <pc:docMk/>
          <pc:sldMk cId="275600747" sldId="278"/>
        </pc:sldMkLst>
        <pc:graphicFrameChg chg="mod modGraphic">
          <ac:chgData name="Stuart Rackley" userId="2a9a870c-39c3-4152-a728-38bb2676d46c" providerId="ADAL" clId="{41484FAE-E4BE-40CE-A6E9-00408EBB8C87}" dt="2024-09-20T09:16:44.636" v="2235"/>
          <ac:graphicFrameMkLst>
            <pc:docMk/>
            <pc:sldMk cId="275600747" sldId="278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20T09:15:56.414" v="2234" actId="313"/>
        <pc:sldMkLst>
          <pc:docMk/>
          <pc:sldMk cId="3137996260" sldId="279"/>
        </pc:sldMkLst>
        <pc:graphicFrameChg chg="mod modGraphic">
          <ac:chgData name="Stuart Rackley" userId="2a9a870c-39c3-4152-a728-38bb2676d46c" providerId="ADAL" clId="{41484FAE-E4BE-40CE-A6E9-00408EBB8C87}" dt="2024-09-20T09:15:56.414" v="2234" actId="313"/>
          <ac:graphicFrameMkLst>
            <pc:docMk/>
            <pc:sldMk cId="3137996260" sldId="279"/>
            <ac:graphicFrameMk id="3" creationId="{F55FD3E3-9A76-5274-F0E1-2AFA94D2202F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13:04:06.235" v="16" actId="20577"/>
        <pc:sldMkLst>
          <pc:docMk/>
          <pc:sldMk cId="741213974" sldId="281"/>
        </pc:sldMkLst>
        <pc:graphicFrameChg chg="modGraphic">
          <ac:chgData name="Stuart Rackley" userId="2a9a870c-39c3-4152-a728-38bb2676d46c" providerId="ADAL" clId="{41484FAE-E4BE-40CE-A6E9-00408EBB8C87}" dt="2024-09-17T13:04:06.235" v="16" actId="20577"/>
          <ac:graphicFrameMkLst>
            <pc:docMk/>
            <pc:sldMk cId="741213974" sldId="281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27:20.522" v="2103" actId="20577"/>
        <pc:sldMkLst>
          <pc:docMk/>
          <pc:sldMk cId="3328286763" sldId="282"/>
        </pc:sldMkLst>
        <pc:graphicFrameChg chg="modGraphic">
          <ac:chgData name="Stuart Rackley" userId="2a9a870c-39c3-4152-a728-38bb2676d46c" providerId="ADAL" clId="{41484FAE-E4BE-40CE-A6E9-00408EBB8C87}" dt="2024-09-18T10:27:20.522" v="2103" actId="20577"/>
          <ac:graphicFrameMkLst>
            <pc:docMk/>
            <pc:sldMk cId="3328286763" sldId="282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5:22.875" v="2187" actId="20577"/>
        <pc:sldMkLst>
          <pc:docMk/>
          <pc:sldMk cId="726465302" sldId="290"/>
        </pc:sldMkLst>
        <pc:graphicFrameChg chg="mod modGraphic">
          <ac:chgData name="Stuart Rackley" userId="2a9a870c-39c3-4152-a728-38bb2676d46c" providerId="ADAL" clId="{41484FAE-E4BE-40CE-A6E9-00408EBB8C87}" dt="2024-09-18T10:35:22.875" v="2187" actId="20577"/>
          <ac:graphicFrameMkLst>
            <pc:docMk/>
            <pc:sldMk cId="726465302" sldId="290"/>
            <ac:graphicFrameMk id="3" creationId="{96AA86D9-7323-90F9-1BA1-8D402B950637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6:42.615" v="2192" actId="20577"/>
        <pc:sldMkLst>
          <pc:docMk/>
          <pc:sldMk cId="3056508291" sldId="291"/>
        </pc:sldMkLst>
        <pc:graphicFrameChg chg="mod modGraphic">
          <ac:chgData name="Stuart Rackley" userId="2a9a870c-39c3-4152-a728-38bb2676d46c" providerId="ADAL" clId="{41484FAE-E4BE-40CE-A6E9-00408EBB8C87}" dt="2024-09-18T10:36:42.615" v="2192" actId="20577"/>
          <ac:graphicFrameMkLst>
            <pc:docMk/>
            <pc:sldMk cId="3056508291" sldId="291"/>
            <ac:graphicFrameMk id="2" creationId="{59C55FE5-EDB3-0CA0-ACA8-96856D4415A4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4:35.012" v="2179" actId="20577"/>
        <pc:sldMkLst>
          <pc:docMk/>
          <pc:sldMk cId="1425061791" sldId="292"/>
        </pc:sldMkLst>
        <pc:graphicFrameChg chg="modGraphic">
          <ac:chgData name="Stuart Rackley" userId="2a9a870c-39c3-4152-a728-38bb2676d46c" providerId="ADAL" clId="{41484FAE-E4BE-40CE-A6E9-00408EBB8C87}" dt="2024-09-18T10:34:35.012" v="2179" actId="20577"/>
          <ac:graphicFrameMkLst>
            <pc:docMk/>
            <pc:sldMk cId="1425061791" sldId="292"/>
            <ac:graphicFrameMk id="3" creationId="{B885CB8C-E353-A07A-7AD9-B75F263FD13A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0:40:18.923" v="980" actId="313"/>
        <pc:sldMkLst>
          <pc:docMk/>
          <pc:sldMk cId="2271088510" sldId="296"/>
        </pc:sldMkLst>
        <pc:graphicFrameChg chg="modGraphic">
          <ac:chgData name="Stuart Rackley" userId="2a9a870c-39c3-4152-a728-38bb2676d46c" providerId="ADAL" clId="{41484FAE-E4BE-40CE-A6E9-00408EBB8C87}" dt="2024-09-17T20:40:18.923" v="980" actId="313"/>
          <ac:graphicFrameMkLst>
            <pc:docMk/>
            <pc:sldMk cId="2271088510" sldId="296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13:03:10.749" v="7" actId="20577"/>
        <pc:sldMkLst>
          <pc:docMk/>
          <pc:sldMk cId="3149537627" sldId="297"/>
        </pc:sldMkLst>
        <pc:graphicFrameChg chg="modGraphic">
          <ac:chgData name="Stuart Rackley" userId="2a9a870c-39c3-4152-a728-38bb2676d46c" providerId="ADAL" clId="{41484FAE-E4BE-40CE-A6E9-00408EBB8C87}" dt="2024-09-17T13:03:10.749" v="7" actId="20577"/>
          <ac:graphicFrameMkLst>
            <pc:docMk/>
            <pc:sldMk cId="3149537627" sldId="297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26:22.502" v="2101" actId="20577"/>
        <pc:sldMkLst>
          <pc:docMk/>
          <pc:sldMk cId="2811993961" sldId="298"/>
        </pc:sldMkLst>
        <pc:graphicFrameChg chg="modGraphic">
          <ac:chgData name="Stuart Rackley" userId="2a9a870c-39c3-4152-a728-38bb2676d46c" providerId="ADAL" clId="{41484FAE-E4BE-40CE-A6E9-00408EBB8C87}" dt="2024-09-18T10:26:22.502" v="2101" actId="20577"/>
          <ac:graphicFrameMkLst>
            <pc:docMk/>
            <pc:sldMk cId="2811993961" sldId="298"/>
            <ac:graphicFrameMk id="2" creationId="{402F89F4-9FF5-D8BC-4CB2-E537DFA75045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28:19.897" v="2108" actId="20577"/>
        <pc:sldMkLst>
          <pc:docMk/>
          <pc:sldMk cId="3403328765" sldId="303"/>
        </pc:sldMkLst>
        <pc:graphicFrameChg chg="mod modGraphic">
          <ac:chgData name="Stuart Rackley" userId="2a9a870c-39c3-4152-a728-38bb2676d46c" providerId="ADAL" clId="{41484FAE-E4BE-40CE-A6E9-00408EBB8C87}" dt="2024-09-18T10:28:19.897" v="2108" actId="20577"/>
          <ac:graphicFrameMkLst>
            <pc:docMk/>
            <pc:sldMk cId="3403328765" sldId="303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1:28:14.035" v="2074" actId="2711"/>
        <pc:sldMkLst>
          <pc:docMk/>
          <pc:sldMk cId="3508901681" sldId="304"/>
        </pc:sldMkLst>
        <pc:graphicFrameChg chg="mod modGraphic">
          <ac:chgData name="Stuart Rackley" userId="2a9a870c-39c3-4152-a728-38bb2676d46c" providerId="ADAL" clId="{41484FAE-E4BE-40CE-A6E9-00408EBB8C87}" dt="2024-09-17T21:28:14.035" v="2074" actId="2711"/>
          <ac:graphicFrameMkLst>
            <pc:docMk/>
            <pc:sldMk cId="3508901681" sldId="304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29:26.838" v="2112" actId="20577"/>
        <pc:sldMkLst>
          <pc:docMk/>
          <pc:sldMk cId="3003217461" sldId="305"/>
        </pc:sldMkLst>
        <pc:graphicFrameChg chg="mod modGraphic">
          <ac:chgData name="Stuart Rackley" userId="2a9a870c-39c3-4152-a728-38bb2676d46c" providerId="ADAL" clId="{41484FAE-E4BE-40CE-A6E9-00408EBB8C87}" dt="2024-09-18T10:29:26.838" v="2112" actId="20577"/>
          <ac:graphicFrameMkLst>
            <pc:docMk/>
            <pc:sldMk cId="3003217461" sldId="305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3:37.898" v="2163" actId="6549"/>
        <pc:sldMkLst>
          <pc:docMk/>
          <pc:sldMk cId="3915474133" sldId="306"/>
        </pc:sldMkLst>
        <pc:graphicFrameChg chg="mod modGraphic">
          <ac:chgData name="Stuart Rackley" userId="2a9a870c-39c3-4152-a728-38bb2676d46c" providerId="ADAL" clId="{41484FAE-E4BE-40CE-A6E9-00408EBB8C87}" dt="2024-09-18T10:33:37.898" v="2163" actId="6549"/>
          <ac:graphicFrameMkLst>
            <pc:docMk/>
            <pc:sldMk cId="3915474133" sldId="306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8T10:32:43.028" v="2149" actId="20577"/>
        <pc:sldMkLst>
          <pc:docMk/>
          <pc:sldMk cId="2485546946" sldId="307"/>
        </pc:sldMkLst>
        <pc:graphicFrameChg chg="mod modGraphic">
          <ac:chgData name="Stuart Rackley" userId="2a9a870c-39c3-4152-a728-38bb2676d46c" providerId="ADAL" clId="{41484FAE-E4BE-40CE-A6E9-00408EBB8C87}" dt="2024-09-18T10:32:43.028" v="2149" actId="20577"/>
          <ac:graphicFrameMkLst>
            <pc:docMk/>
            <pc:sldMk cId="2485546946" sldId="307"/>
            <ac:graphicFrameMk id="2" creationId="{DE7ED46B-680E-2344-851E-C50BA6D11C01}"/>
          </ac:graphicFrameMkLst>
        </pc:graphicFrameChg>
      </pc:sldChg>
      <pc:sldChg chg="modSp mod">
        <pc:chgData name="Stuart Rackley" userId="2a9a870c-39c3-4152-a728-38bb2676d46c" providerId="ADAL" clId="{41484FAE-E4BE-40CE-A6E9-00408EBB8C87}" dt="2024-09-17T21:29:43.694" v="2085" actId="255"/>
        <pc:sldMkLst>
          <pc:docMk/>
          <pc:sldMk cId="2662143095" sldId="308"/>
        </pc:sldMkLst>
        <pc:graphicFrameChg chg="mod modGraphic">
          <ac:chgData name="Stuart Rackley" userId="2a9a870c-39c3-4152-a728-38bb2676d46c" providerId="ADAL" clId="{41484FAE-E4BE-40CE-A6E9-00408EBB8C87}" dt="2024-09-17T21:29:43.694" v="2085" actId="255"/>
          <ac:graphicFrameMkLst>
            <pc:docMk/>
            <pc:sldMk cId="2662143095" sldId="308"/>
            <ac:graphicFrameMk id="2" creationId="{DE7ED46B-680E-2344-851E-C50BA6D11C01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4C242-6169-6342-8BBD-C3EDA5E6E219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1B074-BE9B-9849-84C3-726613776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2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9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2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8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1B074-BE9B-9849-84C3-7266137768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9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0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69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85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9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5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6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613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4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1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5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97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30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88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1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3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75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70BFC-9625-6647-A545-C2E3D5F913FD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8F3D1-F209-8F4F-AE96-C580648A7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7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2" r:id="rId3"/>
    <p:sldLayoutId id="2147483653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5FD3E3-9A76-5274-F0E1-2AFA94D22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352591"/>
              </p:ext>
            </p:extLst>
          </p:nvPr>
        </p:nvGraphicFramePr>
        <p:xfrm>
          <a:off x="290329" y="1606670"/>
          <a:ext cx="10094642" cy="58790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04149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ONE 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9118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HYDRATION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Juice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 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 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12363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/>
                        </a:rPr>
                        <a:t>BREAKFAST OPTION 1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/>
                      </a:endParaRPr>
                    </a:p>
                  </a:txBody>
                  <a:tcPr anchor="ctr">
                    <a:lnR w="12700">
                      <a:solidFill>
                        <a:srgbClr val="708791"/>
                      </a:solidFill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Bacon, Avocado and 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Cream Cheese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Bagels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Sausages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Scrambled Eggs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Quorn Sausages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French Toast, Grilled Tomato, Sautéed Mushroom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Breakfast Wrap</a:t>
                      </a:r>
                      <a:endParaRPr lang="en-US" sz="1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Beans, Sausage &amp; Hash Brown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Freshly Baked Croissants Stuffed with Ham and Cheese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Tortilla 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Spanish Omelette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With Chorizo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Brunch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Eggs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Continental Meats &amp; Cheeses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813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BREAKFAST OPTION 2</a:t>
                      </a:r>
                    </a:p>
                    <a:p>
                      <a:pPr algn="ctr"/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Smoked Salmon,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Scrambled Egg,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Cream Cheese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Bagels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horzOverflow="overflow"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Poached Eggs &amp; Toast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Vegetarian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Breakfast Wrap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Beans</a:t>
                      </a: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&amp; Hash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Browns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French Breakfast, Cheese &amp; Tomato Filled Croissants  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Tortilla </a:t>
                      </a: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Spanish Omelette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With Onion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And Green Pepper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8932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DAILY BREAKFAST ITEMS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Milk, Soya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4092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FRUIT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85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683369"/>
              </p:ext>
            </p:extLst>
          </p:nvPr>
        </p:nvGraphicFramePr>
        <p:xfrm>
          <a:off x="114387" y="1238806"/>
          <a:ext cx="10107437" cy="56618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9211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88772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47835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1949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8983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89835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874178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PRE-PREP WEEK 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05668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Tomato and Basil Pasta Bake Topped with Cheddar Cheese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baseline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Chicken and Tomato Casserole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Pasta with Freshly made Tomato and Basil Sauce or Cheese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Oriental Pork Stir Fry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Black Bean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Breaded</a:t>
                      </a:r>
                    </a:p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94329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 Oven Baked Pesto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Risotto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Savoury Vegetable Quiche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Oriental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Sweet Potato, Spinach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&amp; Pepper Stir Fry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Black Bean Sauce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Pea, Mint &amp;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Potato Frittata </a:t>
                      </a:r>
                    </a:p>
                    <a:p>
                      <a:pPr marL="0" algn="ctr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9207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Garlic Slice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Steamed Sweetcorn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Sauté Green Beans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Mini Roast Potatoes 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Oven Roasted Courgettes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Honey &amp; Parsley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Roast Carrots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Garlic Bread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</a:t>
                      </a: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Cauliflower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Buttered Noodles 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Stir Fried Vegetables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Prawn Crackers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Chip Shop Chips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Mushy Peas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Homemade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Tartar 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68317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Rice Krispie Cake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 Marble Chocolate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Cake with Custard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Lemon Sponge Cake with Custard</a:t>
                      </a:r>
                      <a:endParaRPr lang="en-US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Carrot Cake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Traditional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Bread &amp; Butter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Pudding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3856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SALAD BAR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  <a:tr h="3856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Pots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593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32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629798"/>
              </p:ext>
            </p:extLst>
          </p:nvPr>
        </p:nvGraphicFramePr>
        <p:xfrm>
          <a:off x="118971" y="1348705"/>
          <a:ext cx="10341765" cy="60189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7910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727925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83719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81725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71147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729011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700992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</a:t>
                      </a:r>
                      <a:r>
                        <a:rPr lang="en-GB" sz="1400" b="1" u="none" baseline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 PREP </a:t>
                      </a: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4734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Chilli Con Carne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Kentish Cumberland Pork Sausage with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an Onion &amp; Sage Gravy</a:t>
                      </a:r>
                      <a:endParaRPr lang="en-GB" sz="11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Pasta with Freshly made Tomato and Basil Sauce or Cheese Sauce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sng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sng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Bao Bun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Slow Cooked Pork Belly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Korean Breaded Chicken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Sticky Honey Glazed Mushrooms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With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Soy and Honey Noodles and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Steamed  Carrots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Fish Finger &amp; Homemade Tartar Sauce</a:t>
                      </a:r>
                    </a:p>
                    <a:p>
                      <a:pPr marL="0" lvl="0" algn="ctr">
                        <a:buNone/>
                      </a:pP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036720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Tacos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Guacamole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Sausages with Rich Vegetable Gravy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Vegetarian Fishless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Finger &amp;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Tartar Sauce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08748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Steamed Rice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Sweetcorn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Soured Cream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Creamy Mashed Potato 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Minted Peas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Honey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Roasted Carrots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Parsley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Roasted New Potato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Wedges 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Pan Fried Courgettes</a:t>
                      </a:r>
                    </a:p>
                    <a:p>
                      <a:pPr algn="ctr" fontAlgn="b"/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French Fries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Green Beans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Mushy Peas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69451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Fruit Salad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Vanilla Rice Pudding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Fruit Jelly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Gulab Jamun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honey syrup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Homemade Apple Tart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Vanilla Cream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4994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SALAD BAR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A Selection of Jacket Potatoes &amp;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Pots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96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54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160545"/>
              </p:ext>
            </p:extLst>
          </p:nvPr>
        </p:nvGraphicFramePr>
        <p:xfrm>
          <a:off x="290329" y="1597526"/>
          <a:ext cx="10140211" cy="57041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4623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9424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52854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785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9531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9531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721416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 PREP 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7203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Spinach &amp; Ricotta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Cannelloni 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 a White Sauce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 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Pork Steaks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With Sage &amp;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Onion 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Pasta with Freshly made Tomato and Basil Sauce or Cheese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Greek Gyros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Lamb Kofta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Char Grilled Halloumi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Served with </a:t>
                      </a:r>
                      <a:r>
                        <a:rPr lang="en-GB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Khobez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Bread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Mint Yoghurt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Garden Peas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Lightly Seasoned Cous Cous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Breaded Cod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Tartar Sauce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94829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Vegetable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Cannelloni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 a Tomato Basil Sauce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Mediterranean               Vegetable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Bubble &amp; Squeak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Vegetarian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Pasta Bake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12459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Rosemary &amp; Garlic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Sautéed Potatoes 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Herby</a:t>
                      </a:r>
                      <a:b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Sweetcorn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French Whole Beans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 Potatoes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Seasonal Vegetables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Cauliflower Cheese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Garlic Bread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Roasted 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Chunky Chip Shop Chips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Buttered Carrots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Mushy Peas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86117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Fresh Fruit Salad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Warm Chocolate Sponge with Vanilla Cream</a:t>
                      </a: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Apple and Blackberry Crumble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Vanilla Crumble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Spiced Ginger Sponge 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Lemon Sponge Cake with Custard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48687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SALAD BAR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  <a:tr h="32681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Pots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672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90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53874"/>
              </p:ext>
            </p:extLst>
          </p:nvPr>
        </p:nvGraphicFramePr>
        <p:xfrm>
          <a:off x="165100" y="1147336"/>
          <a:ext cx="10247515" cy="63042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790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83182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262540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297929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1374332793"/>
                    </a:ext>
                  </a:extLst>
                </a:gridCol>
                <a:gridCol w="1283989">
                  <a:extLst>
                    <a:ext uri="{9D8B030D-6E8A-4147-A177-3AD203B41FA5}">
                      <a16:colId xmlns:a16="http://schemas.microsoft.com/office/drawing/2014/main" val="2353312809"/>
                    </a:ext>
                  </a:extLst>
                </a:gridCol>
              </a:tblGrid>
              <a:tr h="507247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56438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SOUP &amp; BREAD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Light Lunch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952315"/>
                  </a:ext>
                </a:extLst>
              </a:tr>
              <a:tr h="11487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Tomato and Basil Pasta Bake Topped with Cheddar Cheese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Chicken and Tomato Casserole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Pasta with Freshly made Tomato and Basil Sauce or Cheese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Oriental Pork Stir Fry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Black Bean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Breaded</a:t>
                      </a:r>
                    </a:p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Chicken &amp; Chorizo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Paella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9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20547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Oven Baked Pesto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Risotto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Savoury Vegetable Quiche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Oriental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Sweet Potato, Spinach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&amp; Pepper Stir Fry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Black Bean Sauce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Pea, Mint &amp;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Potato Frittata 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 Paella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9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1487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Garlic Slice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Sweetcorn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Sauté Green Beans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Mini Roast Potatoes 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Oven Roasted Courgettes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Honey &amp; Parsley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 Carrots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Garlic Bread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</a:t>
                      </a:r>
                    </a:p>
                    <a:p>
                      <a:pPr marL="0" algn="ctr" defTabSz="1007943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Cauliflower</a:t>
                      </a:r>
                    </a:p>
                    <a:p>
                      <a:pPr marL="0" algn="ctr" defTabSz="1007943" rtl="0" eaLnBrk="1" fontAlgn="b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Buttered Noodles 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Stir Fried Vegetables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Prawn Crackers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 Shop Chips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Mushy Peas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Tartar 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Herby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New Potato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Salad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Oven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Buttered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Corn Cobs </a:t>
                      </a:r>
                    </a:p>
                    <a:p>
                      <a:pPr marL="0" lvl="0" algn="ctr">
                        <a:buNone/>
                      </a:pPr>
                      <a:endParaRPr lang="en-GB" sz="110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Green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Beans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85778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Rice Krispie Cake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Marble Chocolate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Cake with Custard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Lemon Sponge Cake with Custard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Carrot Cake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Traditional</a:t>
                      </a:r>
                    </a:p>
                    <a:p>
                      <a:pPr marL="0" algn="ctr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Bread &amp; Butter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Pudding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Fruit Salad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en-GB" sz="90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387148"/>
                  </a:ext>
                </a:extLst>
              </a:tr>
              <a:tr h="58184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selection of Jacket Potatoes, Sweet Potato and Various Toppings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217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696267"/>
              </p:ext>
            </p:extLst>
          </p:nvPr>
        </p:nvGraphicFramePr>
        <p:xfrm>
          <a:off x="189727" y="1257299"/>
          <a:ext cx="10376674" cy="60977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252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99304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629918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41004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86822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327458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59731">
                  <a:extLst>
                    <a:ext uri="{9D8B030D-6E8A-4147-A177-3AD203B41FA5}">
                      <a16:colId xmlns:a16="http://schemas.microsoft.com/office/drawing/2014/main" val="2262221382"/>
                    </a:ext>
                  </a:extLst>
                </a:gridCol>
                <a:gridCol w="948185">
                  <a:extLst>
                    <a:ext uri="{9D8B030D-6E8A-4147-A177-3AD203B41FA5}">
                      <a16:colId xmlns:a16="http://schemas.microsoft.com/office/drawing/2014/main" val="322100398"/>
                    </a:ext>
                  </a:extLst>
                </a:gridCol>
              </a:tblGrid>
              <a:tr h="503022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73074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SOUP &amp; BREAD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kern="1200" baseline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Light Lunch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02476"/>
                  </a:ext>
                </a:extLst>
              </a:tr>
              <a:tr h="118295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Chilli Con Carne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Kentish Cumberland Pork Sausage with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an Onion &amp; Sage Gravy</a:t>
                      </a:r>
                      <a:endParaRPr lang="en-GB" sz="11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Pasta with Freshly made Tomato and Basil Sauce or Cheese Sauce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sng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Bao Bun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Slow Cooked Pork Belly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Korean Breaded Chicken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Sticky Honey Glazed Mushrooms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With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Soy and Honey Noodles 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and 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Steamed Carrots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Fish Finger &amp; Homemade Tartar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Slow Roast</a:t>
                      </a:r>
                    </a:p>
                    <a:p>
                      <a:pPr algn="ctr" fontAlgn="ctr"/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Pork Ribs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BBQ 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482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Tacos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Guacamole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noProof="0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Vegetable Sausages with Rich Vegetable Gravy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Vegetarian Fishless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Finger &amp;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Tartar Sauce</a:t>
                      </a:r>
                      <a:endParaRPr lang="en-GB" sz="11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Vegetable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Lasagna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02047"/>
                  </a:ext>
                </a:extLst>
              </a:tr>
              <a:tr h="116908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Steamed Rice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Sweetcorn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Soured Cream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Creamy Mashed Potato </a:t>
                      </a:r>
                      <a:endParaRPr lang="en-GB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Minted Peas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Honey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Roasted Carrots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With Parsley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Roasted New          Potato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Wedges 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Pan Fried Courgettes</a:t>
                      </a:r>
                    </a:p>
                    <a:p>
                      <a:pPr algn="ctr" fontAlgn="b"/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Broccoli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French Fries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Green Beans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Mushy Peas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Sauté Potatoes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Sweet potato puree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Garden Peas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739738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Fruit Salad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Vanilla Rice Pudding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Fruit Jelly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Gulab Jamun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honey syrup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Homemade Apple Tart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Vanilla Cream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Dark Chocolate Brownie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07943" rtl="0" eaLnBrk="1" fontAlgn="b" latinLnBrk="0" hangingPunct="1"/>
                      <a:endParaRPr lang="en-GB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138476"/>
                  </a:ext>
                </a:extLst>
              </a:tr>
              <a:tr h="31504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47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7ED46B-680E-2344-851E-C50BA6D11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77716"/>
              </p:ext>
            </p:extLst>
          </p:nvPr>
        </p:nvGraphicFramePr>
        <p:xfrm>
          <a:off x="87463" y="1311122"/>
          <a:ext cx="10463917" cy="62050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051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31022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20088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567479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157123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311051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311051">
                  <a:extLst>
                    <a:ext uri="{9D8B030D-6E8A-4147-A177-3AD203B41FA5}">
                      <a16:colId xmlns:a16="http://schemas.microsoft.com/office/drawing/2014/main" val="2407547648"/>
                    </a:ext>
                  </a:extLst>
                </a:gridCol>
                <a:gridCol w="1311051">
                  <a:extLst>
                    <a:ext uri="{9D8B030D-6E8A-4147-A177-3AD203B41FA5}">
                      <a16:colId xmlns:a16="http://schemas.microsoft.com/office/drawing/2014/main" val="1613099580"/>
                    </a:ext>
                  </a:extLst>
                </a:gridCol>
              </a:tblGrid>
              <a:tr h="563272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80871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SOUP &amp; BREAD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Homemade Daily Soup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Freshly Baked 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en-GB" sz="1000" kern="12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Light Lunch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496031"/>
                  </a:ext>
                </a:extLst>
              </a:tr>
              <a:tr h="99450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Spinach &amp; Ricotta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Cannelloni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 a White Sauce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  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Pork Steaks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With Sage &amp;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Onion 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Pasta with Freshly made Tomato and Basil Sauce or Cheese Sauce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Greek Gyros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Lamb Kofta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Char Grilled Halloumi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Served with </a:t>
                      </a:r>
                      <a:r>
                        <a:rPr lang="en-GB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Khobez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Bread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Mint Yoghurt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Steamed Garden Peas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Lightly Seasoned Cous </a:t>
                      </a:r>
                      <a:r>
                        <a:rPr lang="en-GB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Cous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Breaded Cod 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Tartar Sauce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Cheddar, Bacon and Leek Quiche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28754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PLANT BASED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Vegetable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Cannelloni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 a Tomato Basil Sauce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Mediterranean               Vegetable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Bubble &amp; Squeak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Vegetarian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Pasta Bake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 Tomato and Feta Quiche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99450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Rosemary &amp; Garlic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Sautéed Potatoes 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Herby</a:t>
                      </a:r>
                      <a:b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Sweetcorn</a:t>
                      </a: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French Whole Beans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 Potatoes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Seasonal Vegetables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Cauliflower Cheese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Garlic Bread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Roasted 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Chunky Chip Shop Chips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Buttered Carrots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Mushy Peas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Minted New Potatoes</a:t>
                      </a:r>
                    </a:p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 Butternut Squash</a:t>
                      </a:r>
                    </a:p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kern="12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Green Beans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112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Fresh Fruit Salad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Warm Chocolate Sponge with Vanilla Cream</a:t>
                      </a: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Apple and Blackberry Crumble</a:t>
                      </a:r>
                    </a:p>
                    <a:p>
                      <a:pPr lvl="0" algn="ctr">
                        <a:buNone/>
                      </a:pPr>
                      <a:endParaRPr lang="en-GB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Vanilla Crumble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Spiced Ginger Sponge 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Lemon Sponge Cake with Custard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Granola Yoghurt and Summer Berry Pot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44994"/>
                  </a:ext>
                </a:extLst>
              </a:tr>
              <a:tr h="58766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simple and composite salad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 selection of Jacket Potatoes and various toppings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14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0A952C-3BE0-7635-F3C2-02C31FA99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65535"/>
              </p:ext>
            </p:extLst>
          </p:nvPr>
        </p:nvGraphicFramePr>
        <p:xfrm>
          <a:off x="298585" y="1619732"/>
          <a:ext cx="10086385" cy="57614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5735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85255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44611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18154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8631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86315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1111637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 PREP TEA</a:t>
                      </a:r>
                    </a:p>
                  </a:txBody>
                  <a:tcPr anchor="ctr"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1525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ONE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Tuna</a:t>
                      </a: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and Sweetcorn Wrap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Sandwiches, Popcorn and Crudité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Stuffed Jacket Baked Potato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Tuna, Pasta and Sweetcorn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or Spaghetti on Toast </a:t>
                      </a:r>
                    </a:p>
                    <a:p>
                      <a:pPr marL="0" algn="ctr" defTabSz="1007943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25821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TWO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kumimoji="0" lang="en-GB" alt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1007943" rtl="0" eaLnBrk="1" latinLnBrk="0" hangingPunct="1"/>
                      <a:r>
                        <a:rPr kumimoji="0" lang="en-GB" alt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Cheese and Tomato Pizza Slice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Sandwiches, Rice Crackers and Crudité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Nut Free Pesto Pasta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Roasted Vegetables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Cheese, Ham and Cucumber Wrap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or Spaghetti on Toast </a:t>
                      </a:r>
                    </a:p>
                    <a:p>
                      <a:pPr marL="0" algn="ctr" defTabSz="1007943" rtl="0" eaLnBrk="1" latinLnBrk="0" hangingPunct="1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25821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THREE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Wholemeal Tomato Pasta with Ham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Sandwiches, Crisps and Crudité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Cream of Mushroom Soup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&amp;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Wholemeal Bread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Cream Cheese Bagel with Cucumber Sticks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or Spaghetti on Toast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98744"/>
                  </a:ext>
                </a:extLst>
              </a:tr>
              <a:tr h="98085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879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Selection of Salads, Whole Fruits and Sweet Treat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56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85CB8C-E353-A07A-7AD9-B75F263F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478788"/>
              </p:ext>
            </p:extLst>
          </p:nvPr>
        </p:nvGraphicFramePr>
        <p:xfrm>
          <a:off x="177800" y="1565107"/>
          <a:ext cx="10325099" cy="56930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7870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92845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84951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276986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411473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93658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93658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93658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505897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24986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 BBQ Chicken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Thighs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Mexican Pork Quesadillas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Prime 4oz British Beef Burger</a:t>
                      </a:r>
                      <a:endParaRPr lang="en-US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Brioche Buns 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 Made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Pepperoni Pizzas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Beef Chilli Con Carne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Honey Roast Chicken Thighs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 Pork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&amp;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406095">
                <a:tc>
                  <a:txBody>
                    <a:bodyPr/>
                    <a:lstStyle/>
                    <a:p>
                      <a:pPr algn="ctr"/>
                      <a:r>
                        <a:rPr lang="en-GB" sz="1300" b="1" i="0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VEGETARIAN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 BBQ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Root Vegetables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Mexican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Quesadillas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Breaded Vegetable Burger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Brioche Buns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 Made </a:t>
                      </a: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Cheese &amp; Tomato Pizzas 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Quorn Chilli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 &amp; Leek 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 and Red Onion Quiche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40609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Potato Wedges</a:t>
                      </a:r>
                      <a:endParaRPr lang="en-US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Steamed Sweetcorn</a:t>
                      </a:r>
                      <a:endParaRPr lang="en-US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Broccoli 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Braised Cabbage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Minted Peas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Turmeric Rice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Chunky Chips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Corn on the Cob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Sautéed Potatoes 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Thyme Roast Carrots </a:t>
                      </a: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b="0" i="0" u="none" strike="noStrike" kern="1200" noProof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Roast Courgettes 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Braised Pilaf Rice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Carrots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Flatbread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Herby Diced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Potatoes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Root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Vegetables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r-FR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Broccoli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 Potatoes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Roast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Parsley Carrots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Steamed Peas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7142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Warm Chocolate Sponge with Vanilla Cream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 i="0" u="none" strike="noStrik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Fruit Salad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Chocolate Chip Krispie Cake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Carrot Cake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Individual Cherry Cheesecake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Crumble 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Warm Chocolate 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39866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SELECTION OF WHOLE FRUIT</a:t>
                      </a:r>
                      <a:endParaRPr lang="en-GB" sz="11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06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AA86D9-7323-90F9-1BA1-8D402B950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262411"/>
              </p:ext>
            </p:extLst>
          </p:nvPr>
        </p:nvGraphicFramePr>
        <p:xfrm>
          <a:off x="290329" y="1606667"/>
          <a:ext cx="10094636" cy="57459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7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8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3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58273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81151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alt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Beef Lasagne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Panko Chicken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Burger in a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Brioche Bun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Chargrilled Pork Steaks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Onion 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Chilli Beef Burrito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Greek Lamb Koftas 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Cumberland </a:t>
                      </a: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Sausages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With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 Chicken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Thighs 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325370">
                <a:tc>
                  <a:txBody>
                    <a:bodyPr/>
                    <a:lstStyle/>
                    <a:p>
                      <a:pPr algn="ctr"/>
                      <a:r>
                        <a:rPr lang="en-GB" sz="13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VEGETARIAN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Vegetable Lasagne</a:t>
                      </a:r>
                      <a:endParaRPr sz="11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Breaded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Vegetarian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Burger in a Brioche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Bun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Roasted Vegetable Crumble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Vegetable Burrito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Hot Honey Halloumi 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Vegetarian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Sausages</a:t>
                      </a:r>
                    </a:p>
                    <a:p>
                      <a:pPr marL="0" lvl="0" algn="ctr">
                        <a:buNone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With </a:t>
                      </a:r>
                    </a:p>
                    <a:p>
                      <a:pPr marL="0" lvl="0" algn="ctr">
                        <a:buNone/>
                      </a:pPr>
                      <a:r>
                        <a:rPr kumimoji="0"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Vegetable Wellington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53739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Homemade Garlic Bread</a:t>
                      </a:r>
                    </a:p>
                    <a:p>
                      <a:pPr marL="0" algn="ctr" rtl="0" eaLnBrk="1" fontAlgn="ctr" latinLnBrk="0" hangingPunct="1"/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Roasted Carrots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Savoy Cabbage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Chunky Chips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Minted Peas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 Corn Cobs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Sautéed Potatoes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Broccoli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 Courgettes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New Potatoes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Lightly Spiced Sweetcorn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Cauliflower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Herby Cous </a:t>
                      </a:r>
                      <a:r>
                        <a:rPr lang="en-GB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Cous</a:t>
                      </a: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Mint Yogurt 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Sauté Courgettes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Mashed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Potatoes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  <a:endParaRPr lang="fr-FR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lvl="0" algn="ctr">
                        <a:buNone/>
                      </a:pPr>
                      <a:endParaRPr kumimoji="0" lang="fr-FR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Green </a:t>
                      </a: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Beans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pPr marL="0" lvl="0" algn="ctr">
                        <a:buNone/>
                      </a:pPr>
                      <a:endParaRPr lang="fr-FR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 </a:t>
                      </a:r>
                      <a:r>
                        <a:rPr lang="fr-FR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Carrots</a:t>
                      </a:r>
                      <a:r>
                        <a:rPr lang="fr-FR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Potatoes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Root Vegetables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Cabbage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83251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Mapel Syrup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Yogurt Pot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Traditional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Shortbread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Rice Pudding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Berry Compote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Chocolate Fudge Cake</a:t>
                      </a:r>
                      <a:endParaRPr kumimoji="0" lang="en-GB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Lemon Drizzle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Cake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Oat Chocolate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Chip Biscuits 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Chocolate Marble Cake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SELECTION OF WHOLE FRUITS</a:t>
                      </a:r>
                      <a:endParaRPr lang="en-GB" sz="11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465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C55FE5-EDB3-0CA0-ACA8-96856D441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82696"/>
              </p:ext>
            </p:extLst>
          </p:nvPr>
        </p:nvGraphicFramePr>
        <p:xfrm>
          <a:off x="290329" y="1606667"/>
          <a:ext cx="10094642" cy="63491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882038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SATURDAY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/>
                        </a:rPr>
                        <a:t>SUNDAY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06618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MAIN EVENT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Cajun Pork Burritos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Chicken &amp; Leek 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Teriyaki Beef Stir Fry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Slow Roast</a:t>
                      </a:r>
                    </a:p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BBQ Pork Ribs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Chicken &amp; Cream Pasta Bake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Chicken Fajitas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Beef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and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Gravy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98340">
                <a:tc>
                  <a:txBody>
                    <a:bodyPr/>
                    <a:lstStyle/>
                    <a:p>
                      <a:pPr algn="ctr"/>
                      <a:r>
                        <a:rPr lang="en-GB" sz="1300" b="1" i="0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VEGETARIAN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Cajun Quorn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Burritos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Leek &amp; Mushroom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Teriyaki Vegetable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Stir Fry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Garlic Stuffed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Mushrooms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Tomato &amp; Basil Pasta Bake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Vegetable Fajita's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Cheese and Potato Pie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88203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SIDES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Jollof Rice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Buttered Sweetcorn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Minted Peas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Potato Wedges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Cauliflower Cheese </a:t>
                      </a:r>
                    </a:p>
                    <a:p>
                      <a:pPr marL="0" lvl="0" algn="ctr"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 Savoy Cabbage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Egg Fried Rice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Stir Fried                       Vegetables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Prawn Crackers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Rosemary &amp; Garlic Sauté Potatoes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Broccoli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Buttered Carrots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New Potatoes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Sauté Cabbage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Steamed Cauliflower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fr-FR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Sour Cream</a:t>
                      </a:r>
                    </a:p>
                    <a:p>
                      <a:pPr marL="0" lvl="0" algn="ctr">
                        <a:buNone/>
                      </a:pPr>
                      <a:endParaRPr lang="fr-FR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Herby Roast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Potatoes </a:t>
                      </a:r>
                      <a:endParaRPr lang="fr-FR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endParaRPr lang="fr-FR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fr-FR" sz="1100" b="0" i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Buttered</a:t>
                      </a:r>
                      <a:r>
                        <a:rPr lang="fr-FR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 Corn Cobs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Potatoes 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Yorkshire </a:t>
                      </a:r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Puddings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Roast Root Vegetables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1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Green Beans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26571"/>
                  </a:ext>
                </a:extLst>
              </a:tr>
              <a:tr h="111551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DESSERT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Yogurt &amp; Berry Coulis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Pot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Apple &amp; Pear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Crumble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With Custard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Chocolate Chip Krispie 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Rice Pudding and Strawberry Jam</a:t>
                      </a:r>
                      <a:endParaRPr lang="en-GB" sz="1100" b="0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White Chocolate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Cookies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Vanila Sponge Cake 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1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Eton Mess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7782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SELECTION OF WHOLE FRUITS</a:t>
                      </a:r>
                      <a:endParaRPr lang="en-GB" sz="11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50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5FD3E3-9A76-5274-F0E1-2AFA94D22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67090"/>
              </p:ext>
            </p:extLst>
          </p:nvPr>
        </p:nvGraphicFramePr>
        <p:xfrm>
          <a:off x="290329" y="1606669"/>
          <a:ext cx="10094642" cy="57726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03309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7355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HYDRATION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Juice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 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Orange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 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06253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1</a:t>
                      </a:r>
                      <a:endParaRPr lang="en-GB" sz="1400" b="1" i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Back Bacon, 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Eggs, Baked Beans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Sausages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Scrambled Eggs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Breakfast Wrap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Beans, Sausage &amp; Hash Brown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Sweet Potato and Spinach Frittata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Scrambled Egg, Spinach and Ham Wraps </a:t>
                      </a:r>
                      <a:endParaRPr lang="en-GB" sz="1000" b="0" i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Sausages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lvl="0" algn="ctr" rtl="0"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Poached Eggs 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lvl="0" algn="ctr" rtl="0"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 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lvl="0" algn="ctr" rtl="0">
                        <a:buNone/>
                      </a:pPr>
                      <a:r>
                        <a:rPr lang="en-GB" sz="1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Sautéed</a:t>
                      </a:r>
                      <a:r>
                        <a:rPr lang="en-GB" sz="1000" b="0" u="none" strike="noStrike" kern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Potato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Brunch</a:t>
                      </a:r>
                    </a:p>
                    <a:p>
                      <a:pPr marL="0" algn="ctr" defTabSz="1007943" rtl="0" eaLnBrk="1" fontAlgn="ctr" latinLnBrk="0" hangingPunct="1"/>
                      <a:endParaRPr lang="en-US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Eggs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Mushrooms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US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</a:p>
                    <a:p>
                      <a:pPr marL="0" algn="ctr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Scrambled Egg 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Continental Meats &amp; Cheeses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Smoothie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833662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2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Quorn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Honey and Cinnamon Churros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Vegetarian Breakfast Wrap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Mushrooms, Beans, Hash Brown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Scotch Pancakes with Blueberry,  Golden Syrup and Yogurt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Boiled Eggs &amp; Toast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Pain au Chocolate</a:t>
                      </a: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800" b="0" i="0" u="none" strike="noStrike" dirty="0">
                        <a:solidFill>
                          <a:srgbClr val="E6007E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73249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DAILY BREAKFAST ITEMS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 </a:t>
                      </a:r>
                    </a:p>
                    <a:p>
                      <a:pPr marL="0" algn="ctr" defTabSz="1007943" rtl="0" eaLnBrk="1" fontAlgn="ctr" latinLnBrk="0" hangingPunct="1"/>
                      <a:endParaRPr lang="en-GB" sz="1000" b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1007943" rtl="0" eaLnBrk="1" fontAlgn="ctr" latinLnBrk="0" hangingPunct="1"/>
                      <a:r>
                        <a:rPr lang="en-GB" sz="10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3233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FRUIT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Sliced Fresh Fruit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Whole Fruit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0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5FD3E3-9A76-5274-F0E1-2AFA94D22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333171"/>
              </p:ext>
            </p:extLst>
          </p:nvPr>
        </p:nvGraphicFramePr>
        <p:xfrm>
          <a:off x="290329" y="1606669"/>
          <a:ext cx="10094642" cy="55945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641197"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67329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HYDRATION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Apple Juice</a:t>
                      </a: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Orange 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Orange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 Juice 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Apple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 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Apple &amp;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Orange Juice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Infused Water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9692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1</a:t>
                      </a:r>
                      <a:endParaRPr lang="en-GB" sz="1400" b="1" i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Back Bacon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Poached Egg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Sautéed Mushrooms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Breakfast Quesadillas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Cheese and Eggs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French Breakfast, Cheese &amp; Tomato Filled Croissants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Grilled Sausages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Scrambled Eggs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Poached or Fried Egg with Toast</a:t>
                      </a: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  </a:t>
                      </a: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Sautéed Chorizo Hash, with Tomatoes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Brunch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Bacon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Fried Eggs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Baked Beans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Mushrooms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Hash Browns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Tofu Scrambled Egg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Smoothie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9494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BREAKFAST OPTION 2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Pain au Chocolate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Breakfast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Quesadillas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Spinach</a:t>
                      </a:r>
                      <a:r>
                        <a:rPr lang="en-US" sz="10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and</a:t>
                      </a:r>
                      <a:endParaRPr lang="en-US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Cheese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Croissant</a:t>
                      </a: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Quorn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Sausages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0" i="0" u="none" strike="noStrike" kern="1200" noProof="0" dirty="0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Vegetarian</a:t>
                      </a:r>
                      <a:endParaRPr lang="en-US" sz="1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Breakfast Wrap </a:t>
                      </a:r>
                      <a:endParaRPr lang="en-US" sz="1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0" i="0" u="none" strike="noStrike" kern="1200" noProof="0" dirty="0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Beans</a:t>
                      </a:r>
                      <a:r>
                        <a:rPr lang="fr-FR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 &amp; Hash</a:t>
                      </a:r>
                      <a:endParaRPr lang="en-US" sz="1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fr-FR" sz="10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Browns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Poached Eggs &amp; Toast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800" b="0" i="0" u="none" strike="noStrike" dirty="0">
                        <a:solidFill>
                          <a:srgbClr val="E6007E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00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1877"/>
                  </a:ext>
                </a:extLst>
              </a:tr>
              <a:tr h="174090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DAILY BREAKFAST ITEMS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Porridge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Cow’s Milk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&amp; Oat Milk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Cereals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Yoghurt Station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Toast &amp; Preserves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77404"/>
                  </a:ext>
                </a:extLst>
              </a:tr>
              <a:tr h="56576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FRUIT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 strike="noStrike" kern="1200" noProof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Sliced Fresh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99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593774"/>
              </p:ext>
            </p:extLst>
          </p:nvPr>
        </p:nvGraphicFramePr>
        <p:xfrm>
          <a:off x="298585" y="1619730"/>
          <a:ext cx="10127073" cy="57254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2454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92053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5084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5488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93118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93118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1764082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PRE-PREP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8289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213238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Pain au Chocolate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Shortbread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Cheese Pizza Baguette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Healthy Honey Seeded Flapjack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Pork &amp; Onion Sausage Roll or Vegan Sausage Roll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08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27020"/>
              </p:ext>
            </p:extLst>
          </p:nvPr>
        </p:nvGraphicFramePr>
        <p:xfrm>
          <a:off x="298584" y="1619731"/>
          <a:ext cx="10119579" cy="57179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1216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690801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549694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824138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691865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691865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</a:tblGrid>
              <a:tr h="1761773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PRE- PREP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8265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212959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Cheddar Cheese Straws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Granola Bar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Carrot Cake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Savoury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Muffins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Cheese &amp; Tomato </a:t>
                      </a:r>
                      <a:endParaRPr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Mini Pizzas 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53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26225"/>
              </p:ext>
            </p:extLst>
          </p:nvPr>
        </p:nvGraphicFramePr>
        <p:xfrm>
          <a:off x="298585" y="1619730"/>
          <a:ext cx="10112082" cy="57404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0772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447538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387154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501271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448449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448449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448449">
                  <a:extLst>
                    <a:ext uri="{9D8B030D-6E8A-4147-A177-3AD203B41FA5}">
                      <a16:colId xmlns:a16="http://schemas.microsoft.com/office/drawing/2014/main" val="2898355521"/>
                    </a:ext>
                  </a:extLst>
                </a:gridCol>
              </a:tblGrid>
              <a:tr h="1768701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PRE-PREP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400" b="1" u="none" dirty="0">
                        <a:solidFill>
                          <a:srgbClr val="F0F9F4"/>
                        </a:solidFill>
                        <a:latin typeface="Century Gothic"/>
                      </a:endParaRPr>
                    </a:p>
                  </a:txBody>
                  <a:tcPr anchor="ctr">
                    <a:lnB w="12700">
                      <a:solidFill>
                        <a:srgbClr val="708791"/>
                      </a:solidFill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8337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 or Wholemeal Bread with Butter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21379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Dainish Pastry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Red Onion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&amp; Cheddar 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Cheese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Open Puff Pastry Tarts</a:t>
                      </a: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Chocolate </a:t>
                      </a:r>
                      <a:endParaRPr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Chip </a:t>
                      </a:r>
                      <a:endParaRPr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Cookies</a:t>
                      </a:r>
                      <a:endParaRPr kumimoji="0"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Healthy Honey Seeded Flapjack</a:t>
                      </a:r>
                      <a:endParaRPr kumimoji="0"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Pork Sausage Roll</a:t>
                      </a:r>
                      <a:endParaRPr kumimoji="0" lang="en-US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08791"/>
                      </a:solidFill>
                    </a:lnL>
                    <a:lnR w="12700">
                      <a:solidFill>
                        <a:srgbClr val="708791"/>
                      </a:solidFill>
                    </a:lnR>
                    <a:lnT w="12700">
                      <a:solidFill>
                        <a:srgbClr val="708791"/>
                      </a:solidFill>
                    </a:lnT>
                    <a:lnB w="12700">
                      <a:solidFill>
                        <a:srgbClr val="708791"/>
                      </a:solidFill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99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224441"/>
              </p:ext>
            </p:extLst>
          </p:nvPr>
        </p:nvGraphicFramePr>
        <p:xfrm>
          <a:off x="298585" y="1619731"/>
          <a:ext cx="10094642" cy="5720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13858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PREP 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WEEK ONE</a:t>
                      </a:r>
                    </a:p>
                  </a:txBody>
                  <a:tcPr anchor="ctr"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4368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Pain au Chocolate</a:t>
                      </a:r>
                      <a:endParaRPr lang="en-GB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Shortbread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Cheese Pizza Baguette</a:t>
                      </a:r>
                      <a:endParaRPr lang="en-GB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Healthy Honey Seeded Flapjack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Classic Pork &amp; Onion Sausage Roll or Vegan Sausage Roll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67524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2228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708791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70879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DC28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Hydration Station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32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873029"/>
              </p:ext>
            </p:extLst>
          </p:nvPr>
        </p:nvGraphicFramePr>
        <p:xfrm>
          <a:off x="298585" y="1619731"/>
          <a:ext cx="10094642" cy="5720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13858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TWO</a:t>
                      </a:r>
                    </a:p>
                  </a:txBody>
                  <a:tcPr anchor="ctr"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4368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Cheddar Cheese Straws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</a:rPr>
                        <a:t>Granola Bar</a:t>
                      </a:r>
                      <a:endParaRPr kumimoji="0"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Carrot Cake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Savoury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Muffins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Cheese &amp; Tomato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Mini Pizzas 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67524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2228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C17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Hydration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21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F89F4-9FF5-D8BC-4CB2-E537DFA7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10812"/>
              </p:ext>
            </p:extLst>
          </p:nvPr>
        </p:nvGraphicFramePr>
        <p:xfrm>
          <a:off x="298585" y="1619731"/>
          <a:ext cx="10094642" cy="5720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348">
                  <a:extLst>
                    <a:ext uri="{9D8B030D-6E8A-4147-A177-3AD203B41FA5}">
                      <a16:colId xmlns:a16="http://schemas.microsoft.com/office/drawing/2014/main" val="1872024225"/>
                    </a:ext>
                  </a:extLst>
                </a:gridCol>
                <a:gridCol w="1263989">
                  <a:extLst>
                    <a:ext uri="{9D8B030D-6E8A-4147-A177-3AD203B41FA5}">
                      <a16:colId xmlns:a16="http://schemas.microsoft.com/office/drawing/2014/main" val="1793934144"/>
                    </a:ext>
                  </a:extLst>
                </a:gridCol>
                <a:gridCol w="1158502">
                  <a:extLst>
                    <a:ext uri="{9D8B030D-6E8A-4147-A177-3AD203B41FA5}">
                      <a16:colId xmlns:a16="http://schemas.microsoft.com/office/drawing/2014/main" val="3345603019"/>
                    </a:ext>
                  </a:extLst>
                </a:gridCol>
                <a:gridCol w="1363667">
                  <a:extLst>
                    <a:ext uri="{9D8B030D-6E8A-4147-A177-3AD203B41FA5}">
                      <a16:colId xmlns:a16="http://schemas.microsoft.com/office/drawing/2014/main" val="305406858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730388520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108890227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3983244218"/>
                    </a:ext>
                  </a:extLst>
                </a:gridCol>
                <a:gridCol w="1264784">
                  <a:extLst>
                    <a:ext uri="{9D8B030D-6E8A-4147-A177-3AD203B41FA5}">
                      <a16:colId xmlns:a16="http://schemas.microsoft.com/office/drawing/2014/main" val="2948517064"/>
                    </a:ext>
                  </a:extLst>
                </a:gridCol>
              </a:tblGrid>
              <a:tr h="1385896"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</a:p>
                    <a:p>
                      <a:pPr algn="ctr"/>
                      <a:r>
                        <a:rPr lang="en-GB" sz="1400" b="1" i="0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WEEK THREE</a:t>
                      </a:r>
                    </a:p>
                  </a:txBody>
                  <a:tcPr anchor="ctr"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u="none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GB" sz="1400" b="1" i="0" u="none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5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12350"/>
                  </a:ext>
                </a:extLst>
              </a:tr>
              <a:tr h="14368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MORNING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Dainish Pastry</a:t>
                      </a: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Red Onion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&amp; Cheddar 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Cheese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Open Puff Pastry Tarts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Chocolate </a:t>
                      </a:r>
                      <a:endParaRPr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Chip </a:t>
                      </a:r>
                      <a:endParaRPr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Cookies</a:t>
                      </a:r>
                      <a:endParaRPr kumimoji="0" lang="en-GB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Healthy Honey Seeded Flapjack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Classic Pork Sausage Roll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Light Lemon Drizzle</a:t>
                      </a:r>
                      <a:endParaRPr kumimoji="0" lang="en-US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12788"/>
                  </a:ext>
                </a:extLst>
              </a:tr>
              <a:tr h="167524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AFTERNOON BREAK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Selection of Whole Fruit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4781"/>
                  </a:ext>
                </a:extLst>
              </a:tr>
              <a:tr h="122284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0F9F4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  <a:endParaRPr lang="en-GB" sz="1400" b="1" i="0" dirty="0">
                        <a:solidFill>
                          <a:srgbClr val="F0F9F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65C8B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Hydration Station</a:t>
                      </a:r>
                    </a:p>
                    <a:p>
                      <a:pPr marL="0" marR="0" lvl="0" indent="0" algn="ctr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Whole 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87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75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286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510F616435C1499E3C8D0E4DE78218" ma:contentTypeVersion="5" ma:contentTypeDescription="Create a new document." ma:contentTypeScope="" ma:versionID="12a46853ea140b788d5b59b37871b0d0">
  <xsd:schema xmlns:xsd="http://www.w3.org/2001/XMLSchema" xmlns:xs="http://www.w3.org/2001/XMLSchema" xmlns:p="http://schemas.microsoft.com/office/2006/metadata/properties" xmlns:ns3="9178e6cf-d97e-44ea-bc65-68382706299f" xmlns:ns4="9241cd5c-2c2e-4553-a46c-8a4e62130545" targetNamespace="http://schemas.microsoft.com/office/2006/metadata/properties" ma:root="true" ma:fieldsID="20ee44ccad1e42902cc827d5723a5bdc" ns3:_="" ns4:_="">
    <xsd:import namespace="9178e6cf-d97e-44ea-bc65-68382706299f"/>
    <xsd:import namespace="9241cd5c-2c2e-4553-a46c-8a4e6213054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8e6cf-d97e-44ea-bc65-68382706299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1cd5c-2c2e-4553-a46c-8a4e621305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178e6cf-d97e-44ea-bc65-68382706299f" xsi:nil="true"/>
  </documentManagement>
</p:properties>
</file>

<file path=customXml/itemProps1.xml><?xml version="1.0" encoding="utf-8"?>
<ds:datastoreItem xmlns:ds="http://schemas.openxmlformats.org/officeDocument/2006/customXml" ds:itemID="{3D7127CD-701E-48DE-9321-FE3881B2B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8e6cf-d97e-44ea-bc65-68382706299f"/>
    <ds:schemaRef ds:uri="9241cd5c-2c2e-4553-a46c-8a4e621305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2BDC7A-CA57-4920-902F-6E78D892A1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982DD0-819C-486F-AA90-BD16EDC6D4DC}">
  <ds:schemaRefs>
    <ds:schemaRef ds:uri="9178e6cf-d97e-44ea-bc65-68382706299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241cd5c-2c2e-4553-a46c-8a4e6213054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21498</TotalTime>
  <Words>2922</Words>
  <Application>Microsoft Office PowerPoint</Application>
  <PresentationFormat>Custom</PresentationFormat>
  <Paragraphs>1448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Callum Curtis-Bennett</dc:creator>
  <cp:lastModifiedBy>Stuart Rackley</cp:lastModifiedBy>
  <cp:revision>1771</cp:revision>
  <cp:lastPrinted>2024-07-16T13:20:21Z</cp:lastPrinted>
  <dcterms:created xsi:type="dcterms:W3CDTF">2023-12-18T14:11:33Z</dcterms:created>
  <dcterms:modified xsi:type="dcterms:W3CDTF">2024-09-20T09:16:51Z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0x010100B6510F616435C1499E3C8D0E4DE78218</vt:lpwstr>
  </property>
</Properties>
</file>